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DM Sans Semi Bold" panose="020B0604020202020204" charset="0"/>
      <p:regular r:id="rId15"/>
    </p:embeddedFont>
    <p:embeddedFont>
      <p:font typeface="Inter Medium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358FF1-FFF4-4B2A-A118-CFA6FD36C5C7}">
          <p14:sldIdLst>
            <p14:sldId id="256"/>
            <p14:sldId id="257"/>
            <p14:sldId id="259"/>
            <p14:sldId id="260"/>
            <p14:sldId id="261"/>
            <p14:sldId id="262"/>
            <p14:sldId id="263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3320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93" y="82193"/>
            <a:ext cx="14526274" cy="8147407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071600" y="7670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43"/>
    </mc:Choice>
    <mc:Fallback>
      <p:transition spd="slow" advTm="10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513" y="318499"/>
            <a:ext cx="13692921" cy="774671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071600" y="7670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91"/>
    </mc:Choice>
    <mc:Fallback>
      <p:transition spd="slow" advTm="18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675" y="174661"/>
            <a:ext cx="13613259" cy="7962472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071600" y="7670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97"/>
    </mc:Choice>
    <mc:Fallback>
      <p:transition spd="slow" advTm="22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2815120" y="611581"/>
            <a:ext cx="930838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/>
              <a:t>                System Interface Overview</a:t>
            </a:r>
            <a:endParaRPr lang="en-US" sz="4000" b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1137" y="1407560"/>
            <a:ext cx="10674850" cy="6544638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071600" y="7670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49"/>
    </mc:Choice>
    <mc:Fallback>
      <p:transition spd="slow" advTm="105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383" y="452065"/>
            <a:ext cx="13429537" cy="7479586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071600" y="7670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47"/>
    </mc:Choice>
    <mc:Fallback>
      <p:transition spd="slow" advTm="10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562" y="410967"/>
            <a:ext cx="12965985" cy="781863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071600" y="7670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09"/>
    </mc:Choice>
    <mc:Fallback>
      <p:transition spd="slow" advTm="9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2352" y="441788"/>
            <a:ext cx="11383766" cy="7489861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071600" y="7670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07"/>
    </mc:Choice>
    <mc:Fallback>
      <p:transition spd="slow" advTm="13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256537" y="334478"/>
            <a:ext cx="9033629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Transforming Rwanda's Healthcare Future</a:t>
            </a:r>
            <a:endParaRPr lang="en-US" sz="3500" b="1" dirty="0"/>
          </a:p>
        </p:txBody>
      </p:sp>
      <p:sp>
        <p:nvSpPr>
          <p:cNvPr id="4" name="Text 1"/>
          <p:cNvSpPr/>
          <p:nvPr/>
        </p:nvSpPr>
        <p:spPr>
          <a:xfrm>
            <a:off x="901065" y="1595826"/>
            <a:ext cx="13368814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The Smart Health Card System is not just a technological upgrade; it's a foundational shift towards a more efficient, equitable, and patient-centric healthcare future for Rwanda.</a:t>
            </a:r>
            <a:endParaRPr lang="en-US" dirty="0"/>
          </a:p>
        </p:txBody>
      </p:sp>
      <p:sp>
        <p:nvSpPr>
          <p:cNvPr id="5" name="Shape 2"/>
          <p:cNvSpPr/>
          <p:nvPr/>
        </p:nvSpPr>
        <p:spPr>
          <a:xfrm>
            <a:off x="630793" y="3203177"/>
            <a:ext cx="13368814" cy="22860"/>
          </a:xfrm>
          <a:prstGeom prst="roundRect">
            <a:avLst>
              <a:gd name="adj" fmla="val 118274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2183130" y="3486143"/>
            <a:ext cx="22860" cy="540663"/>
          </a:xfrm>
          <a:prstGeom prst="roundRect">
            <a:avLst>
              <a:gd name="adj" fmla="val 118274"/>
            </a:avLst>
          </a:prstGeom>
          <a:solidFill>
            <a:srgbClr val="D8D4D4"/>
          </a:solidFill>
          <a:ln/>
        </p:spPr>
      </p:sp>
      <p:sp>
        <p:nvSpPr>
          <p:cNvPr id="7" name="Shape 4"/>
          <p:cNvSpPr/>
          <p:nvPr/>
        </p:nvSpPr>
        <p:spPr>
          <a:xfrm>
            <a:off x="2014657" y="3080616"/>
            <a:ext cx="405527" cy="405527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2070854" y="3202298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1370886" y="4115854"/>
            <a:ext cx="2253020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Pilot Program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13698" y="4852749"/>
            <a:ext cx="2812971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Successful implementation in key public hospitals.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5488745" y="3490906"/>
            <a:ext cx="22860" cy="540663"/>
          </a:xfrm>
          <a:prstGeom prst="roundRect">
            <a:avLst>
              <a:gd name="adj" fmla="val 118274"/>
            </a:avLst>
          </a:prstGeom>
          <a:solidFill>
            <a:srgbClr val="D8D4D4"/>
          </a:solidFill>
          <a:ln/>
        </p:spPr>
      </p:sp>
      <p:sp>
        <p:nvSpPr>
          <p:cNvPr id="12" name="Shape 9"/>
          <p:cNvSpPr/>
          <p:nvPr/>
        </p:nvSpPr>
        <p:spPr>
          <a:xfrm>
            <a:off x="5321716" y="3080616"/>
            <a:ext cx="405527" cy="405527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5345668" y="3144088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4459962" y="4115855"/>
            <a:ext cx="2253020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Expansion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4320757" y="4852749"/>
            <a:ext cx="2812971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Phased rollout to private clinics and regional health centers.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8767507" y="3486141"/>
            <a:ext cx="22860" cy="540663"/>
          </a:xfrm>
          <a:prstGeom prst="roundRect">
            <a:avLst>
              <a:gd name="adj" fmla="val 118274"/>
            </a:avLst>
          </a:prstGeom>
          <a:solidFill>
            <a:srgbClr val="D8D4D4"/>
          </a:solidFill>
          <a:ln/>
        </p:spPr>
      </p:sp>
      <p:sp>
        <p:nvSpPr>
          <p:cNvPr id="17" name="Shape 14"/>
          <p:cNvSpPr/>
          <p:nvPr/>
        </p:nvSpPr>
        <p:spPr>
          <a:xfrm>
            <a:off x="8520490" y="3076460"/>
            <a:ext cx="405527" cy="405527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8" name="Text 15"/>
          <p:cNvSpPr/>
          <p:nvPr/>
        </p:nvSpPr>
        <p:spPr>
          <a:xfrm>
            <a:off x="8609052" y="3153007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7651524" y="4115856"/>
            <a:ext cx="2482096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Nationwide Integration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7607975" y="4851389"/>
            <a:ext cx="2812971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Seamless data sharing across all healthcare providers.</a:t>
            </a:r>
            <a:endParaRPr lang="en-US" sz="1400" dirty="0"/>
          </a:p>
        </p:txBody>
      </p:sp>
      <p:sp>
        <p:nvSpPr>
          <p:cNvPr id="21" name="Shape 18"/>
          <p:cNvSpPr/>
          <p:nvPr/>
        </p:nvSpPr>
        <p:spPr>
          <a:xfrm>
            <a:off x="12300190" y="3486142"/>
            <a:ext cx="22860" cy="540663"/>
          </a:xfrm>
          <a:prstGeom prst="roundRect">
            <a:avLst>
              <a:gd name="adj" fmla="val 118274"/>
            </a:avLst>
          </a:prstGeom>
          <a:solidFill>
            <a:srgbClr val="D8D4D4"/>
          </a:solidFill>
          <a:ln/>
        </p:spPr>
      </p:sp>
      <p:sp>
        <p:nvSpPr>
          <p:cNvPr id="22" name="Shape 19"/>
          <p:cNvSpPr/>
          <p:nvPr/>
        </p:nvSpPr>
        <p:spPr>
          <a:xfrm>
            <a:off x="12087402" y="3076460"/>
            <a:ext cx="405527" cy="405527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23" name="Text 20"/>
          <p:cNvSpPr/>
          <p:nvPr/>
        </p:nvSpPr>
        <p:spPr>
          <a:xfrm>
            <a:off x="12165054" y="3142525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4</a:t>
            </a:r>
            <a:endParaRPr lang="en-US" sz="2100" dirty="0"/>
          </a:p>
        </p:txBody>
      </p:sp>
      <p:sp>
        <p:nvSpPr>
          <p:cNvPr id="24" name="Text 21"/>
          <p:cNvSpPr/>
          <p:nvPr/>
        </p:nvSpPr>
        <p:spPr>
          <a:xfrm>
            <a:off x="11366419" y="4115857"/>
            <a:ext cx="2253020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Smart Health 2025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11086443" y="4852749"/>
            <a:ext cx="2812971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Achieving the national vision for digital healthcare excellence.</a:t>
            </a:r>
            <a:endParaRPr lang="en-US" sz="1400" dirty="0"/>
          </a:p>
        </p:txBody>
      </p:sp>
      <p:sp>
        <p:nvSpPr>
          <p:cNvPr id="26" name="Text 23"/>
          <p:cNvSpPr/>
          <p:nvPr/>
        </p:nvSpPr>
        <p:spPr>
          <a:xfrm>
            <a:off x="901065" y="6868954"/>
            <a:ext cx="9370814" cy="450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Transforming Rwanda's healthcare, one card at a time.</a:t>
            </a:r>
            <a:endParaRPr lang="en-US" sz="2800" dirty="0"/>
          </a:p>
        </p:txBody>
      </p:sp>
      <p:pic>
        <p:nvPicPr>
          <p:cNvPr id="30" name="Audio 2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71600" y="7670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22"/>
    </mc:Choice>
    <mc:Fallback>
      <p:transition spd="slow" advTm="29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1359</TotalTime>
  <Words>102</Words>
  <Application>Microsoft Office PowerPoint</Application>
  <PresentationFormat>Custom</PresentationFormat>
  <Paragraphs>24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DM Sans Semi Bold</vt:lpstr>
      <vt:lpstr>Inter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 Yves</dc:creator>
  <cp:lastModifiedBy>pc</cp:lastModifiedBy>
  <cp:revision>10</cp:revision>
  <dcterms:created xsi:type="dcterms:W3CDTF">2025-09-10T11:51:17Z</dcterms:created>
  <dcterms:modified xsi:type="dcterms:W3CDTF">2025-09-11T10:39:53Z</dcterms:modified>
</cp:coreProperties>
</file>